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69" r:id="rId6"/>
    <p:sldId id="259" r:id="rId7"/>
    <p:sldId id="261" r:id="rId8"/>
    <p:sldId id="262" r:id="rId9"/>
    <p:sldId id="264" r:id="rId10"/>
    <p:sldId id="26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F43"/>
    <a:srgbClr val="C8B2F0"/>
    <a:srgbClr val="00FF00"/>
    <a:srgbClr val="00F2F3"/>
    <a:srgbClr val="031942"/>
    <a:srgbClr val="00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54" y="2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4204100000000004E-2"/>
          <c:y val="5.0794100000000002E-2"/>
          <c:w val="0.88008600000000003"/>
          <c:h val="0.863898999999999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ln w="50800" cap="flat">
              <a:solidFill>
                <a:srgbClr val="0E1F43"/>
              </a:solidFill>
              <a:prstDash val="solid"/>
              <a:miter lim="400000"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EF-46C7-96EC-5C9F2FD415A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Región 2</c:v>
                </c:pt>
              </c:strCache>
            </c:strRef>
          </c:tx>
          <c:spPr>
            <a:ln w="38100" cap="flat">
              <a:solidFill>
                <a:srgbClr val="0062FF"/>
              </a:solidFill>
              <a:prstDash val="solid"/>
              <a:miter lim="400000"/>
            </a:ln>
            <a:effectLst/>
          </c:spPr>
          <c:marker>
            <c:symbol val="none"/>
          </c:marker>
          <c:trendline>
            <c:spPr>
              <a:ln w="25400" cap="flat">
                <a:solidFill>
                  <a:srgbClr val="C8B2F0"/>
                </a:solidFill>
                <a:prstDash val="solid"/>
                <a:miter lim="400000"/>
              </a:ln>
              <a:effectLst>
                <a:outerShdw blurRad="12700" dist="25400" dir="7320000" algn="tl">
                  <a:srgbClr val="000000">
                    <a:alpha val="25000"/>
                  </a:srgbClr>
                </a:outerShdw>
              </a:effectLst>
            </c:spPr>
            <c:trendlineType val="linear"/>
            <c:dispRSqr val="0"/>
            <c:dispEq val="0"/>
          </c:trendline>
          <c:cat>
            <c:strRef>
              <c:f>Sheet1!$B$1:$E$1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EF-46C7-96EC-5C9F2FD41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22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s-P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2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s-PE"/>
          </a:p>
        </c:txPr>
        <c:crossAx val="209473455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738400000000001"/>
          <c:y val="3.7935700000000003E-2"/>
          <c:w val="0.84099400000000002"/>
          <c:h val="0.89665799999999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rgbClr val="0062F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Setiembre</c:v>
                </c:pt>
                <c:pt idx="6">
                  <c:v>Octubre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120</c:v>
                </c:pt>
                <c:pt idx="5">
                  <c:v>178</c:v>
                </c:pt>
                <c:pt idx="6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E-49B0-AAB4-418316F5C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P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PE"/>
          </a:p>
        </c:txPr>
        <c:crossAx val="2094734552"/>
        <c:crosses val="autoZero"/>
        <c:crossBetween val="between"/>
        <c:majorUnit val="75"/>
        <c:minorUnit val="3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25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634829" y="6661329"/>
            <a:ext cx="6542673" cy="841707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4200" b="0">
                <a:solidFill>
                  <a:srgbClr val="D1D1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Autor</a:t>
            </a:r>
            <a:r>
              <a:rPr dirty="0"/>
              <a:t> y </a:t>
            </a:r>
            <a:r>
              <a:rPr dirty="0" err="1"/>
              <a:t>fecha</a:t>
            </a:r>
            <a:endParaRPr dirty="0"/>
          </a:p>
        </p:txBody>
      </p:sp>
      <p:sp>
        <p:nvSpPr>
          <p:cNvPr id="20" name="Título de presentació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dor1">
    <p:bg>
      <p:bgPr>
        <a:solidFill>
          <a:srgbClr val="0E1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"/>
          <p:cNvSpPr/>
          <p:nvPr/>
        </p:nvSpPr>
        <p:spPr>
          <a:xfrm>
            <a:off x="133573" y="-31750"/>
            <a:ext cx="13066955" cy="13779500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" name="Rectángulo"/>
          <p:cNvSpPr/>
          <p:nvPr/>
        </p:nvSpPr>
        <p:spPr>
          <a:xfrm>
            <a:off x="-61160" y="-25400"/>
            <a:ext cx="903894" cy="13779500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" name="Rectángulo"/>
          <p:cNvSpPr/>
          <p:nvPr/>
        </p:nvSpPr>
        <p:spPr>
          <a:xfrm>
            <a:off x="1791886" y="-31750"/>
            <a:ext cx="22606845" cy="13779500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" name="Título sec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49221" y="5316168"/>
            <a:ext cx="20945214" cy="3096364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0500" b="0">
                <a:solidFill>
                  <a:srgbClr val="0E1F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Título</a:t>
            </a:r>
            <a:r>
              <a:rPr dirty="0"/>
              <a:t> </a:t>
            </a:r>
            <a:r>
              <a:rPr dirty="0" err="1"/>
              <a:t>sección</a:t>
            </a:r>
            <a:endParaRPr dirty="0"/>
          </a:p>
        </p:txBody>
      </p:sp>
      <p:sp>
        <p:nvSpPr>
          <p:cNvPr id="3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2253326" y="3872021"/>
            <a:ext cx="9934441" cy="1478407"/>
          </a:xfrm>
          <a:prstGeom prst="rect">
            <a:avLst/>
          </a:prstGeom>
        </p:spPr>
        <p:txBody>
          <a:bodyPr anchor="ctr"/>
          <a:lstStyle>
            <a:lvl1pPr algn="l">
              <a:defRPr sz="6000" spc="-119"/>
            </a:lvl1pPr>
          </a:lstStyle>
          <a:p>
            <a:r>
              <a:rPr dirty="0" err="1"/>
              <a:t>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</p:txBody>
      </p:sp>
      <p:pic>
        <p:nvPicPr>
          <p:cNvPr id="3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88816" y="12781383"/>
            <a:ext cx="2248884" cy="404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9425" y="425429"/>
            <a:ext cx="5941108" cy="92211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dor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to-interior1.jpg"/>
          <p:cNvSpPr>
            <a:spLocks noGrp="1"/>
          </p:cNvSpPr>
          <p:nvPr>
            <p:ph type="pic" idx="21"/>
          </p:nvPr>
        </p:nvSpPr>
        <p:spPr>
          <a:xfrm>
            <a:off x="13639987" y="-63500"/>
            <a:ext cx="10834761" cy="13843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43" name="Rectángulo"/>
          <p:cNvSpPr/>
          <p:nvPr/>
        </p:nvSpPr>
        <p:spPr>
          <a:xfrm>
            <a:off x="-54369" y="-31750"/>
            <a:ext cx="13254897" cy="13779500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" name="Rectángulo"/>
          <p:cNvSpPr/>
          <p:nvPr/>
        </p:nvSpPr>
        <p:spPr>
          <a:xfrm>
            <a:off x="1453853" y="-31750"/>
            <a:ext cx="12370344" cy="13779500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" name="Título secció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249221" y="5392048"/>
            <a:ext cx="10498493" cy="30963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0500" b="0">
                <a:solidFill>
                  <a:srgbClr val="0E1F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Título</a:t>
            </a:r>
            <a:r>
              <a:rPr dirty="0"/>
              <a:t> </a:t>
            </a:r>
            <a:r>
              <a:rPr dirty="0" err="1"/>
              <a:t>sección</a:t>
            </a:r>
            <a:endParaRPr dirty="0"/>
          </a:p>
        </p:txBody>
      </p:sp>
      <p:sp>
        <p:nvSpPr>
          <p:cNvPr id="46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2253326" y="3872021"/>
            <a:ext cx="9934441" cy="1478407"/>
          </a:xfrm>
          <a:prstGeom prst="rect">
            <a:avLst/>
          </a:prstGeom>
        </p:spPr>
        <p:txBody>
          <a:bodyPr anchor="ctr"/>
          <a:lstStyle>
            <a:lvl1pPr algn="l">
              <a:defRPr sz="6000" spc="-119"/>
            </a:lvl1pPr>
          </a:lstStyle>
          <a:p>
            <a:r>
              <a:t>Título de presentación</a:t>
            </a:r>
          </a:p>
        </p:txBody>
      </p:sp>
      <p:sp>
        <p:nvSpPr>
          <p:cNvPr id="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dor2">
    <p:bg>
      <p:bgPr>
        <a:solidFill>
          <a:srgbClr val="0E1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"/>
          <p:cNvSpPr/>
          <p:nvPr/>
        </p:nvSpPr>
        <p:spPr>
          <a:xfrm>
            <a:off x="-61160" y="-31750"/>
            <a:ext cx="903894" cy="13779500"/>
          </a:xfrm>
          <a:prstGeom prst="rect">
            <a:avLst/>
          </a:prstGeom>
          <a:solidFill>
            <a:srgbClr val="1B9B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88816" y="12781383"/>
            <a:ext cx="2248884" cy="40412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ítulo de presentación"/>
          <p:cNvSpPr txBox="1"/>
          <p:nvPr/>
        </p:nvSpPr>
        <p:spPr>
          <a:xfrm>
            <a:off x="2253326" y="3872021"/>
            <a:ext cx="9934441" cy="1478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D1D1D1"/>
                </a:solid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itulo de la separa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49221" y="5392048"/>
            <a:ext cx="15997614" cy="30963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tabLst>
                <a:tab pos="992188" algn="l"/>
              </a:tabLst>
              <a:defRPr sz="10500" b="0">
                <a:solidFill>
                  <a:srgbClr val="D1D1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Titulo</a:t>
            </a:r>
            <a:r>
              <a:rPr dirty="0"/>
              <a:t> de la </a:t>
            </a:r>
            <a:r>
              <a:rPr dirty="0" err="1"/>
              <a:t>separación</a:t>
            </a:r>
            <a:endParaRPr dirty="0"/>
          </a:p>
        </p:txBody>
      </p:sp>
      <p:pic>
        <p:nvPicPr>
          <p:cNvPr id="5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83200" y="419100"/>
            <a:ext cx="5943600" cy="92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io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"/>
          <p:cNvSpPr/>
          <p:nvPr/>
        </p:nvSpPr>
        <p:spPr>
          <a:xfrm>
            <a:off x="133573" y="-31750"/>
            <a:ext cx="6091273" cy="13779500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2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9" name="Rectángulo"/>
          <p:cNvSpPr/>
          <p:nvPr/>
        </p:nvSpPr>
        <p:spPr>
          <a:xfrm>
            <a:off x="-61160" y="-25400"/>
            <a:ext cx="903894" cy="13779500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0" name="Título sec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23170" y="352472"/>
            <a:ext cx="4177185" cy="94106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5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Título</a:t>
            </a:r>
            <a:r>
              <a:rPr dirty="0"/>
              <a:t> </a:t>
            </a:r>
            <a:r>
              <a:rPr dirty="0" err="1"/>
              <a:t>sección</a:t>
            </a:r>
            <a:endParaRPr dirty="0"/>
          </a:p>
        </p:txBody>
      </p:sp>
      <p:sp>
        <p:nvSpPr>
          <p:cNvPr id="81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6639059" y="377872"/>
            <a:ext cx="9934441" cy="941068"/>
          </a:xfrm>
          <a:prstGeom prst="rect">
            <a:avLst/>
          </a:prstGeom>
        </p:spPr>
        <p:txBody>
          <a:bodyPr anchor="ctr"/>
          <a:lstStyle>
            <a:lvl1pPr algn="l">
              <a:defRPr sz="3000" spc="-59">
                <a:solidFill>
                  <a:srgbClr val="0E1F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Título de presentación</a:t>
            </a:r>
          </a:p>
        </p:txBody>
      </p:sp>
      <p:pic>
        <p:nvPicPr>
          <p:cNvPr id="8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16880" y="12894247"/>
            <a:ext cx="1620820" cy="2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Línea"/>
          <p:cNvSpPr/>
          <p:nvPr/>
        </p:nvSpPr>
        <p:spPr>
          <a:xfrm>
            <a:off x="1261095" y="1681171"/>
            <a:ext cx="23035568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" name="Ingresar contenido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704956" y="2019930"/>
            <a:ext cx="16875861" cy="487313"/>
          </a:xfrm>
          <a:prstGeom prst="rect">
            <a:avLst/>
          </a:prstGeom>
        </p:spPr>
        <p:txBody>
          <a:bodyPr anchor="ctr">
            <a:spAutoFit/>
          </a:bodyPr>
          <a:lstStyle>
            <a:lvl1pPr algn="just" defTabSz="2438338">
              <a:defRPr sz="25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r>
              <a:t>Ingresar contenido</a:t>
            </a:r>
          </a:p>
        </p:txBody>
      </p:sp>
      <p:pic>
        <p:nvPicPr>
          <p:cNvPr id="85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9425" y="425429"/>
            <a:ext cx="5941108" cy="92211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i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ángulo"/>
          <p:cNvSpPr/>
          <p:nvPr/>
        </p:nvSpPr>
        <p:spPr>
          <a:xfrm>
            <a:off x="-61160" y="-25400"/>
            <a:ext cx="903894" cy="13779500"/>
          </a:xfrm>
          <a:prstGeom prst="rect">
            <a:avLst/>
          </a:prstGeom>
          <a:solidFill>
            <a:srgbClr val="1B9B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" name="Título sec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23170" y="925832"/>
            <a:ext cx="5402924" cy="763268"/>
          </a:xfrm>
          <a:prstGeom prst="rect">
            <a:avLst/>
          </a:prstGeom>
        </p:spPr>
        <p:txBody>
          <a:bodyPr lIns="45719" tIns="45719" rIns="45719" bIns="45719"/>
          <a:lstStyle>
            <a:lvl1pPr defTabSz="817244">
              <a:defRPr sz="4455" b="0">
                <a:solidFill>
                  <a:srgbClr val="03194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Título</a:t>
            </a:r>
            <a:r>
              <a:rPr dirty="0"/>
              <a:t> </a:t>
            </a:r>
            <a:r>
              <a:rPr dirty="0" err="1"/>
              <a:t>sección</a:t>
            </a:r>
            <a:endParaRPr dirty="0"/>
          </a:p>
        </p:txBody>
      </p:sp>
      <p:sp>
        <p:nvSpPr>
          <p:cNvPr id="95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525192" y="195872"/>
            <a:ext cx="9934441" cy="941069"/>
          </a:xfrm>
          <a:prstGeom prst="rect">
            <a:avLst/>
          </a:prstGeom>
        </p:spPr>
        <p:txBody>
          <a:bodyPr anchor="ctr"/>
          <a:lstStyle>
            <a:lvl1pPr algn="l">
              <a:defRPr sz="3000" spc="-59">
                <a:solidFill>
                  <a:srgbClr val="0E1F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Título de presentación</a:t>
            </a:r>
          </a:p>
        </p:txBody>
      </p:sp>
      <p:pic>
        <p:nvPicPr>
          <p:cNvPr id="9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16880" y="12894247"/>
            <a:ext cx="1620820" cy="2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Línea"/>
          <p:cNvSpPr/>
          <p:nvPr/>
        </p:nvSpPr>
        <p:spPr>
          <a:xfrm>
            <a:off x="1081716" y="1752600"/>
            <a:ext cx="23035569" cy="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" name="Ingresar contenido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575303" y="1871760"/>
            <a:ext cx="22048395" cy="487313"/>
          </a:xfrm>
          <a:prstGeom prst="rect">
            <a:avLst/>
          </a:prstGeom>
        </p:spPr>
        <p:txBody>
          <a:bodyPr anchor="ctr">
            <a:spAutoFit/>
          </a:bodyPr>
          <a:lstStyle>
            <a:lvl1pPr algn="just" defTabSz="2438338">
              <a:defRPr sz="25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r>
              <a:t>Ingresar contenido</a:t>
            </a:r>
          </a:p>
        </p:txBody>
      </p:sp>
      <p:pic>
        <p:nvPicPr>
          <p:cNvPr id="9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9425" y="425429"/>
            <a:ext cx="5941108" cy="92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i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ángulo"/>
          <p:cNvSpPr/>
          <p:nvPr/>
        </p:nvSpPr>
        <p:spPr>
          <a:xfrm>
            <a:off x="-61160" y="-25400"/>
            <a:ext cx="24491563" cy="1859269"/>
          </a:xfrm>
          <a:prstGeom prst="rect">
            <a:avLst/>
          </a:prstGeom>
          <a:solidFill>
            <a:srgbClr val="1B9B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6" name="Título sec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9570" y="989332"/>
            <a:ext cx="4177185" cy="763268"/>
          </a:xfrm>
          <a:prstGeom prst="rect">
            <a:avLst/>
          </a:prstGeom>
        </p:spPr>
        <p:txBody>
          <a:bodyPr lIns="45719" tIns="45719" rIns="45719" bIns="45719"/>
          <a:lstStyle>
            <a:lvl1pPr defTabSz="817244">
              <a:defRPr sz="4455" b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Título</a:t>
            </a:r>
            <a:r>
              <a:rPr dirty="0"/>
              <a:t> </a:t>
            </a:r>
            <a:r>
              <a:rPr dirty="0" err="1"/>
              <a:t>sección</a:t>
            </a:r>
            <a:endParaRPr dirty="0"/>
          </a:p>
        </p:txBody>
      </p:sp>
      <p:sp>
        <p:nvSpPr>
          <p:cNvPr id="127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644659" y="281300"/>
            <a:ext cx="9934441" cy="941069"/>
          </a:xfrm>
          <a:prstGeom prst="rect">
            <a:avLst/>
          </a:prstGeom>
        </p:spPr>
        <p:txBody>
          <a:bodyPr anchor="ctr"/>
          <a:lstStyle>
            <a:lvl1pPr algn="l">
              <a:defRPr sz="3000" spc="-59">
                <a:solidFill>
                  <a:srgbClr val="FFFFFF"/>
                </a:solidFill>
              </a:defRPr>
            </a:lvl1pPr>
          </a:lstStyle>
          <a:p>
            <a:r>
              <a:rPr dirty="0" err="1"/>
              <a:t>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</p:txBody>
      </p:sp>
      <p:pic>
        <p:nvPicPr>
          <p:cNvPr id="12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16880" y="12894247"/>
            <a:ext cx="1620820" cy="2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Ingresar contenido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11703" y="2156592"/>
            <a:ext cx="22945835" cy="459515"/>
          </a:xfrm>
          <a:prstGeom prst="rect">
            <a:avLst/>
          </a:prstGeom>
        </p:spPr>
        <p:txBody>
          <a:bodyPr anchor="ctr">
            <a:spAutoFit/>
          </a:bodyPr>
          <a:lstStyle>
            <a:lvl1pPr algn="just" defTabSz="2438338">
              <a:defRPr sz="25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Ingresar</a:t>
            </a:r>
            <a:r>
              <a:rPr dirty="0"/>
              <a:t> </a:t>
            </a:r>
            <a:r>
              <a:rPr dirty="0" err="1"/>
              <a:t>contenido</a:t>
            </a:r>
            <a:endParaRPr dirty="0"/>
          </a:p>
        </p:txBody>
      </p:sp>
      <p:pic>
        <p:nvPicPr>
          <p:cNvPr id="13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83200" y="419100"/>
            <a:ext cx="5943766" cy="922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ángulo"/>
          <p:cNvSpPr/>
          <p:nvPr/>
        </p:nvSpPr>
        <p:spPr>
          <a:xfrm>
            <a:off x="810906" y="-31750"/>
            <a:ext cx="13066956" cy="13779500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9" name="Rectángulo"/>
          <p:cNvSpPr/>
          <p:nvPr/>
        </p:nvSpPr>
        <p:spPr>
          <a:xfrm>
            <a:off x="6573" y="-25400"/>
            <a:ext cx="903894" cy="13779500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0" name="Rectángulo"/>
          <p:cNvSpPr/>
          <p:nvPr/>
        </p:nvSpPr>
        <p:spPr>
          <a:xfrm>
            <a:off x="4735517" y="-31750"/>
            <a:ext cx="19663214" cy="13779500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1" name="Mensaje de cierre"/>
          <p:cNvSpPr txBox="1">
            <a:spLocks noGrp="1"/>
          </p:cNvSpPr>
          <p:nvPr>
            <p:ph type="title" hasCustomPrompt="1"/>
          </p:nvPr>
        </p:nvSpPr>
        <p:spPr>
          <a:xfrm>
            <a:off x="11752926" y="8105354"/>
            <a:ext cx="9934441" cy="1478407"/>
          </a:xfrm>
          <a:prstGeom prst="rect">
            <a:avLst/>
          </a:prstGeom>
        </p:spPr>
        <p:txBody>
          <a:bodyPr/>
          <a:lstStyle>
            <a:lvl1pPr>
              <a:defRPr sz="6300" spc="-126"/>
            </a:lvl1pPr>
          </a:lstStyle>
          <a:p>
            <a:r>
              <a:rPr dirty="0" err="1"/>
              <a:t>Mensaje</a:t>
            </a:r>
            <a:r>
              <a:rPr dirty="0"/>
              <a:t> de </a:t>
            </a:r>
            <a:r>
              <a:rPr dirty="0" err="1"/>
              <a:t>cierre</a:t>
            </a:r>
            <a:endParaRPr dirty="0"/>
          </a:p>
        </p:txBody>
      </p:sp>
      <p:pic>
        <p:nvPicPr>
          <p:cNvPr id="14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8550" y="12493516"/>
            <a:ext cx="2248884" cy="404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23162" y="6013734"/>
            <a:ext cx="7840415" cy="121690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to-caratula1.jpg" descr="foto-caratula1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27625" y="-63500"/>
            <a:ext cx="7342884" cy="1385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7939840" y="-31750"/>
            <a:ext cx="13066955" cy="13779500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Rectángulo"/>
          <p:cNvSpPr/>
          <p:nvPr/>
        </p:nvSpPr>
        <p:spPr>
          <a:xfrm>
            <a:off x="7050840" y="-25400"/>
            <a:ext cx="903894" cy="13779500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/>
        </p:nvSpPr>
        <p:spPr>
          <a:xfrm>
            <a:off x="11576584" y="-31750"/>
            <a:ext cx="12847546" cy="13779500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3327726" y="4989621"/>
            <a:ext cx="9934441" cy="1478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</p:txBody>
      </p:sp>
      <p:pic>
        <p:nvPicPr>
          <p:cNvPr id="7" name="Imagen" descr="Imagen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641217" y="12493516"/>
            <a:ext cx="2248884" cy="40412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ínea"/>
          <p:cNvSpPr/>
          <p:nvPr/>
        </p:nvSpPr>
        <p:spPr>
          <a:xfrm>
            <a:off x="19862454" y="4783619"/>
            <a:ext cx="3233644" cy="1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9" name="Imagen" descr="Imagen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297296" y="11504161"/>
            <a:ext cx="9077699" cy="1408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" descr="Imagen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7211896" y="1683259"/>
            <a:ext cx="6056445" cy="211728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Subtítulo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ransition spd="med"/>
  <p:txStyles>
    <p:titleStyle>
      <a:lvl1pPr marL="0" marR="0" indent="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Arial Black" panose="020B0A04020102020204" pitchFamily="34" charset="0"/>
          <a:ea typeface="+mn-ea"/>
          <a:cs typeface="+mn-cs"/>
          <a:sym typeface="Times Roman"/>
        </a:defRPr>
      </a:lvl1pPr>
      <a:lvl2pPr marL="0" marR="0" indent="4572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2pPr>
      <a:lvl3pPr marL="0" marR="0" indent="9144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3pPr>
      <a:lvl4pPr marL="0" marR="0" indent="13716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4pPr>
      <a:lvl5pPr marL="0" marR="0" indent="18288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5pPr>
      <a:lvl6pPr marL="0" marR="0" indent="22860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6pPr>
      <a:lvl7pPr marL="0" marR="0" indent="27432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7pPr>
      <a:lvl8pPr marL="0" marR="0" indent="32004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8pPr>
      <a:lvl9pPr marL="0" marR="0" indent="36576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828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513685" y="6661329"/>
            <a:ext cx="3845292" cy="841707"/>
          </a:xfrm>
          <a:prstGeom prst="rect">
            <a:avLst/>
          </a:prstGeom>
          <a:solidFill>
            <a:srgbClr val="00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Autor y fecha"/>
          <p:cNvSpPr txBox="1">
            <a:spLocks noGrp="1"/>
          </p:cNvSpPr>
          <p:nvPr>
            <p:ph type="body" idx="21"/>
          </p:nvPr>
        </p:nvSpPr>
        <p:spPr>
          <a:xfrm>
            <a:off x="19747149" y="6661329"/>
            <a:ext cx="3430353" cy="841707"/>
          </a:xfrm>
          <a:prstGeom prst="rect">
            <a:avLst/>
          </a:prstGeom>
        </p:spPr>
        <p:txBody>
          <a:bodyPr/>
          <a:lstStyle/>
          <a:p>
            <a:r>
              <a:rPr lang="es-PE" dirty="0" smtClean="0">
                <a:solidFill>
                  <a:srgbClr val="031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y Fecha</a:t>
            </a:r>
            <a:endParaRPr dirty="0">
              <a:solidFill>
                <a:srgbClr val="031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7" y="661388"/>
            <a:ext cx="7053654" cy="12258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2D7EA8A-0097-48B2-8432-900435DCE2C0}"/>
              </a:ext>
            </a:extLst>
          </p:cNvPr>
          <p:cNvSpPr/>
          <p:nvPr/>
        </p:nvSpPr>
        <p:spPr>
          <a:xfrm>
            <a:off x="-6" y="5719859"/>
            <a:ext cx="9105091" cy="7996141"/>
          </a:xfrm>
          <a:prstGeom prst="rect">
            <a:avLst/>
          </a:prstGeom>
          <a:gradFill flip="none" rotWithShape="1">
            <a:gsLst>
              <a:gs pos="28000">
                <a:srgbClr val="0E1F43">
                  <a:alpha val="60000"/>
                </a:srgbClr>
              </a:gs>
              <a:gs pos="1000">
                <a:srgbClr val="0E1F43"/>
              </a:gs>
              <a:gs pos="53000">
                <a:srgbClr val="0E1F43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19" y="11305819"/>
            <a:ext cx="6235840" cy="1133276"/>
          </a:xfrm>
          <a:prstGeom prst="rect">
            <a:avLst/>
          </a:prstGeom>
        </p:spPr>
      </p:pic>
      <p:sp>
        <p:nvSpPr>
          <p:cNvPr id="9" name="Título de presentación"/>
          <p:cNvSpPr txBox="1">
            <a:spLocks/>
          </p:cNvSpPr>
          <p:nvPr/>
        </p:nvSpPr>
        <p:spPr>
          <a:xfrm>
            <a:off x="11186810" y="5486400"/>
            <a:ext cx="12075358" cy="864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Arial Black" panose="020B0A04020102020204" pitchFamily="34" charset="0"/>
                <a:ea typeface="+mn-ea"/>
                <a:cs typeface="+mn-cs"/>
                <a:sym typeface="Times Roman"/>
              </a:defRPr>
            </a:lvl1pPr>
            <a:lvl2pPr marL="0" marR="0" indent="4572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2pPr>
            <a:lvl3pPr marL="0" marR="0" indent="9144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3pPr>
            <a:lvl4pPr marL="0" marR="0" indent="13716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4pPr>
            <a:lvl5pPr marL="0" marR="0" indent="18288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5pPr>
            <a:lvl6pPr marL="0" marR="0" indent="22860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6pPr>
            <a:lvl7pPr marL="0" marR="0" indent="27432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7pPr>
            <a:lvl8pPr marL="0" marR="0" indent="32004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8pPr>
            <a:lvl9pPr marL="0" marR="0" indent="36576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9pPr>
          </a:lstStyle>
          <a:p>
            <a:pPr hangingPunct="1"/>
            <a:r>
              <a:rPr lang="es-PE" sz="7200" smtClean="0">
                <a:solidFill>
                  <a:schemeClr val="bg1"/>
                </a:solidFill>
              </a:rPr>
              <a:t>Titulo de Presentación</a:t>
            </a:r>
            <a:endParaRPr lang="es-P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57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sección"/>
          <p:cNvSpPr txBox="1">
            <a:spLocks noGrp="1"/>
          </p:cNvSpPr>
          <p:nvPr>
            <p:ph type="body" idx="21"/>
          </p:nvPr>
        </p:nvSpPr>
        <p:spPr>
          <a:xfrm>
            <a:off x="2249221" y="4051572"/>
            <a:ext cx="20945214" cy="15904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PE" dirty="0" smtClean="0">
                <a:latin typeface="Arial Black" panose="020B0A04020102020204" pitchFamily="34" charset="0"/>
              </a:rPr>
              <a:t>Título Sección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57" name="Título de presentación"/>
          <p:cNvSpPr txBox="1">
            <a:spLocks noGrp="1"/>
          </p:cNvSpPr>
          <p:nvPr>
            <p:ph type="title"/>
          </p:nvPr>
        </p:nvSpPr>
        <p:spPr>
          <a:xfrm>
            <a:off x="2253326" y="2607425"/>
            <a:ext cx="9934441" cy="1478407"/>
          </a:xfrm>
          <a:prstGeom prst="rect">
            <a:avLst/>
          </a:prstGeom>
        </p:spPr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de presentación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7" y="661388"/>
            <a:ext cx="7053654" cy="1225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sección"/>
          <p:cNvSpPr txBox="1">
            <a:spLocks noGrp="1"/>
          </p:cNvSpPr>
          <p:nvPr>
            <p:ph type="body" idx="21"/>
          </p:nvPr>
        </p:nvSpPr>
        <p:spPr>
          <a:xfrm>
            <a:off x="2249221" y="4557410"/>
            <a:ext cx="15746949" cy="209630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PE" sz="10500" b="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Título Sección</a:t>
            </a:r>
            <a:endParaRPr sz="10500" b="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ítulo de presentación"/>
          <p:cNvSpPr txBox="1">
            <a:spLocks noGrp="1"/>
          </p:cNvSpPr>
          <p:nvPr>
            <p:ph type="title"/>
          </p:nvPr>
        </p:nvSpPr>
        <p:spPr>
          <a:xfrm>
            <a:off x="2253326" y="3113263"/>
            <a:ext cx="9934441" cy="1478407"/>
          </a:xfrm>
          <a:prstGeom prst="rect">
            <a:avLst/>
          </a:prstGeom>
        </p:spPr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de presentación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8" y="661388"/>
            <a:ext cx="7053654" cy="1225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sección"/>
          <p:cNvSpPr txBox="1">
            <a:spLocks noGrp="1"/>
          </p:cNvSpPr>
          <p:nvPr>
            <p:ph type="body" idx="21"/>
          </p:nvPr>
        </p:nvSpPr>
        <p:spPr>
          <a:xfrm>
            <a:off x="2249221" y="4576862"/>
            <a:ext cx="15746949" cy="209630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PE" sz="10500" b="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Título Sección</a:t>
            </a:r>
            <a:endParaRPr sz="10500" b="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ítulo de presentación"/>
          <p:cNvSpPr txBox="1">
            <a:spLocks noGrp="1"/>
          </p:cNvSpPr>
          <p:nvPr>
            <p:ph type="title"/>
          </p:nvPr>
        </p:nvSpPr>
        <p:spPr>
          <a:xfrm>
            <a:off x="2253326" y="3132715"/>
            <a:ext cx="9934441" cy="1478407"/>
          </a:xfrm>
          <a:prstGeom prst="rect">
            <a:avLst/>
          </a:prstGeom>
        </p:spPr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de presentación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8" y="661388"/>
            <a:ext cx="7053654" cy="12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3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05089" y="5797685"/>
            <a:ext cx="6867728" cy="1079770"/>
          </a:xfrm>
          <a:prstGeom prst="rect">
            <a:avLst/>
          </a:prstGeom>
          <a:solidFill>
            <a:srgbClr val="00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3" name="Titulo de la separació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</a:rPr>
              <a:t>Título de la </a:t>
            </a:r>
            <a:r>
              <a:rPr lang="es-PE" dirty="0" smtClean="0">
                <a:solidFill>
                  <a:srgbClr val="031942"/>
                </a:solidFill>
              </a:rPr>
              <a:t>separación</a:t>
            </a:r>
            <a:endParaRPr dirty="0">
              <a:solidFill>
                <a:srgbClr val="03194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7" y="661388"/>
            <a:ext cx="7053654" cy="1225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ítulo sección"/>
          <p:cNvSpPr txBox="1">
            <a:spLocks noGrp="1"/>
          </p:cNvSpPr>
          <p:nvPr>
            <p:ph type="body" idx="21"/>
          </p:nvPr>
        </p:nvSpPr>
        <p:spPr>
          <a:xfrm>
            <a:off x="1523170" y="2342860"/>
            <a:ext cx="4177185" cy="941068"/>
          </a:xfrm>
          <a:prstGeom prst="rect">
            <a:avLst/>
          </a:prstGeom>
        </p:spPr>
        <p:txBody>
          <a:bodyPr/>
          <a:lstStyle/>
          <a:p>
            <a:r>
              <a:rPr lang="es-PE" dirty="0" smtClean="0">
                <a:solidFill>
                  <a:srgbClr val="00FF00"/>
                </a:solidFill>
              </a:rPr>
              <a:t>Título Sección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168" name="Título de presentación"/>
          <p:cNvSpPr txBox="1">
            <a:spLocks noGrp="1"/>
          </p:cNvSpPr>
          <p:nvPr>
            <p:ph type="title"/>
          </p:nvPr>
        </p:nvSpPr>
        <p:spPr>
          <a:xfrm>
            <a:off x="6639059" y="2342860"/>
            <a:ext cx="9934441" cy="9410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Ingresar contenido"/>
          <p:cNvSpPr txBox="1">
            <a:spLocks noGrp="1"/>
          </p:cNvSpPr>
          <p:nvPr>
            <p:ph type="body" idx="22"/>
          </p:nvPr>
        </p:nvSpPr>
        <p:spPr>
          <a:xfrm>
            <a:off x="6704956" y="3998817"/>
            <a:ext cx="16875861" cy="4595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7" y="661388"/>
            <a:ext cx="7053654" cy="1225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secció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dirty="0">
              <a:solidFill>
                <a:srgbClr val="031942"/>
              </a:solidFill>
            </a:endParaRPr>
          </a:p>
        </p:txBody>
      </p:sp>
      <p:sp>
        <p:nvSpPr>
          <p:cNvPr id="172" name="Título de presentació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olidFill>
                <a:srgbClr val="031942"/>
              </a:solidFill>
            </a:endParaRPr>
          </a:p>
        </p:txBody>
      </p:sp>
      <p:sp>
        <p:nvSpPr>
          <p:cNvPr id="173" name="Ingresar contenido"/>
          <p:cNvSpPr txBox="1">
            <a:spLocks noGrp="1"/>
          </p:cNvSpPr>
          <p:nvPr>
            <p:ph type="body" idx="22"/>
          </p:nvPr>
        </p:nvSpPr>
        <p:spPr>
          <a:xfrm>
            <a:off x="711703" y="2142693"/>
            <a:ext cx="22945835" cy="487313"/>
          </a:xfrm>
          <a:prstGeom prst="rect">
            <a:avLst/>
          </a:prstGeom>
        </p:spPr>
        <p:txBody>
          <a:bodyPr/>
          <a:lstStyle/>
          <a:p>
            <a:endParaRPr dirty="0">
              <a:solidFill>
                <a:srgbClr val="03194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ítulo secció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82" name="Título de presentació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Ingresar contenido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84" name="Líneas 2D"/>
          <p:cNvGraphicFramePr/>
          <p:nvPr>
            <p:extLst>
              <p:ext uri="{D42A27DB-BD31-4B8C-83A1-F6EECF244321}">
                <p14:modId xmlns:p14="http://schemas.microsoft.com/office/powerpoint/2010/main" val="3852058796"/>
              </p:ext>
            </p:extLst>
          </p:nvPr>
        </p:nvGraphicFramePr>
        <p:xfrm>
          <a:off x="2362493" y="3867112"/>
          <a:ext cx="8440270" cy="659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5" name="Barras 2D"/>
          <p:cNvGraphicFramePr/>
          <p:nvPr/>
        </p:nvGraphicFramePr>
        <p:xfrm>
          <a:off x="13643914" y="3711705"/>
          <a:ext cx="9113963" cy="68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7" y="661388"/>
            <a:ext cx="7053654" cy="1225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655E3F0BA2904F86971D6BB8319A93" ma:contentTypeVersion="1" ma:contentTypeDescription="Crear nuevo documento." ma:contentTypeScope="" ma:versionID="ba89c729df5ea818075f5246e315c4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0b5692cdd9210cd9a9ba291d4be57d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58669F-843E-4A80-8C6A-5709DCF5DAC2}"/>
</file>

<file path=customXml/itemProps2.xml><?xml version="1.0" encoding="utf-8"?>
<ds:datastoreItem xmlns:ds="http://schemas.openxmlformats.org/officeDocument/2006/customXml" ds:itemID="{B4E5FC29-84DC-47EB-BD1A-8F6DC6EAC356}"/>
</file>

<file path=customXml/itemProps3.xml><?xml version="1.0" encoding="utf-8"?>
<ds:datastoreItem xmlns:ds="http://schemas.openxmlformats.org/officeDocument/2006/customXml" ds:itemID="{41FB70F5-7FCA-493A-8108-A401116C9BDC}"/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27</Words>
  <Application>Microsoft Office PowerPoint</Application>
  <PresentationFormat>Personalizado</PresentationFormat>
  <Paragraphs>10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Helvetica Neue</vt:lpstr>
      <vt:lpstr>Helvetica Neue Medium</vt:lpstr>
      <vt:lpstr>Times Roman</vt:lpstr>
      <vt:lpstr>21_BasicWhite</vt:lpstr>
      <vt:lpstr>Presentación de PowerPoint</vt:lpstr>
      <vt:lpstr>Presentación de PowerPoint</vt:lpstr>
      <vt:lpstr>Título de presentación</vt:lpstr>
      <vt:lpstr>Título de presentación</vt:lpstr>
      <vt:lpstr>Título de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raquel manrique</cp:lastModifiedBy>
  <cp:revision>15</cp:revision>
  <dcterms:modified xsi:type="dcterms:W3CDTF">2024-02-27T22:02:52Z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0x01010077655E3F0BA2904F86971D6BB8319A93</vt:lpwstr>
  </property>
</Properties>
</file>