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charts/chart1.xml" ContentType="application/vnd.openxmlformats-officedocument.drawingml.chart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2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67" r:id="rId3"/>
    <p:sldId id="257" r:id="rId4"/>
    <p:sldId id="258" r:id="rId5"/>
    <p:sldId id="269" r:id="rId6"/>
    <p:sldId id="259" r:id="rId7"/>
    <p:sldId id="261" r:id="rId8"/>
    <p:sldId id="262" r:id="rId9"/>
    <p:sldId id="264" r:id="rId10"/>
    <p:sldId id="268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1F43"/>
    <a:srgbClr val="C8B2F0"/>
    <a:srgbClr val="00FF00"/>
    <a:srgbClr val="00F2F3"/>
    <a:srgbClr val="031942"/>
    <a:srgbClr val="00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49" d="100"/>
          <a:sy n="49" d="100"/>
        </p:scale>
        <p:origin x="54" y="27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8.4204100000000004E-2"/>
          <c:y val="5.0794100000000002E-2"/>
          <c:w val="0.88008600000000003"/>
          <c:h val="0.8638989999999999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Región 1</c:v>
                </c:pt>
              </c:strCache>
            </c:strRef>
          </c:tx>
          <c:spPr>
            <a:ln w="50800" cap="flat">
              <a:solidFill>
                <a:srgbClr val="0E1F43"/>
              </a:solidFill>
              <a:prstDash val="solid"/>
              <a:miter lim="400000"/>
            </a:ln>
            <a:effectLst/>
          </c:spPr>
          <c:marker>
            <c:symbol val="none"/>
          </c:marker>
          <c:cat>
            <c:strRef>
              <c:f>Sheet1!$B$1:$E$1</c:f>
              <c:strCache>
                <c:ptCount val="4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17</c:v>
                </c:pt>
                <c:pt idx="1">
                  <c:v>26</c:v>
                </c:pt>
                <c:pt idx="2">
                  <c:v>53</c:v>
                </c:pt>
                <c:pt idx="3">
                  <c:v>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4EF-46C7-96EC-5C9F2FD415A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Región 2</c:v>
                </c:pt>
              </c:strCache>
            </c:strRef>
          </c:tx>
          <c:spPr>
            <a:ln w="38100" cap="flat">
              <a:solidFill>
                <a:srgbClr val="0062FF"/>
              </a:solidFill>
              <a:prstDash val="solid"/>
              <a:miter lim="400000"/>
            </a:ln>
            <a:effectLst/>
          </c:spPr>
          <c:marker>
            <c:symbol val="none"/>
          </c:marker>
          <c:trendline>
            <c:spPr>
              <a:ln w="25400" cap="flat">
                <a:solidFill>
                  <a:srgbClr val="C8B2F0"/>
                </a:solidFill>
                <a:prstDash val="solid"/>
                <a:miter lim="400000"/>
              </a:ln>
              <a:effectLst>
                <a:outerShdw blurRad="12700" dist="25400" dir="7320000" algn="tl">
                  <a:srgbClr val="000000">
                    <a:alpha val="25000"/>
                  </a:srgbClr>
                </a:outerShdw>
              </a:effectLst>
            </c:spPr>
            <c:trendlineType val="linear"/>
            <c:dispRSqr val="0"/>
            <c:dispEq val="0"/>
          </c:trendline>
          <c:cat>
            <c:strRef>
              <c:f>Sheet1!$B$1:$E$1</c:f>
              <c:strCache>
                <c:ptCount val="4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4EF-46C7-96EC-5C9F2FD415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4734552"/>
        <c:axId val="2094734553"/>
      </c:line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2220" b="0" i="0" u="none" strike="noStrike">
                <a:solidFill>
                  <a:srgbClr val="000000"/>
                </a:solidFill>
                <a:latin typeface="Helvetica Neue"/>
              </a:defRPr>
            </a:pPr>
            <a:endParaRPr lang="es-PE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2220" b="0" i="0" u="none" strike="noStrike">
                <a:solidFill>
                  <a:srgbClr val="000000"/>
                </a:solidFill>
                <a:latin typeface="Helvetica Neue"/>
              </a:defRPr>
            </a:pPr>
            <a:endParaRPr lang="es-PE"/>
          </a:p>
        </c:txPr>
        <c:crossAx val="2094734552"/>
        <c:crosses val="autoZero"/>
        <c:crossBetween val="midCat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3738400000000001"/>
          <c:y val="3.7935700000000003E-2"/>
          <c:w val="0.84099400000000002"/>
          <c:h val="0.896657999999999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Región 1</c:v>
                </c:pt>
              </c:strCache>
            </c:strRef>
          </c:tx>
          <c:spPr>
            <a:solidFill>
              <a:srgbClr val="0062FF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Sheet1!$B$1:$H$1</c:f>
              <c:strCache>
                <c:ptCount val="7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  <c:pt idx="4">
                  <c:v>Agosto</c:v>
                </c:pt>
                <c:pt idx="5">
                  <c:v>Setiembre</c:v>
                </c:pt>
                <c:pt idx="6">
                  <c:v>Octubre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17</c:v>
                </c:pt>
                <c:pt idx="1">
                  <c:v>26</c:v>
                </c:pt>
                <c:pt idx="2">
                  <c:v>53</c:v>
                </c:pt>
                <c:pt idx="3">
                  <c:v>96</c:v>
                </c:pt>
                <c:pt idx="4">
                  <c:v>120</c:v>
                </c:pt>
                <c:pt idx="5">
                  <c:v>178</c:v>
                </c:pt>
                <c:pt idx="6">
                  <c:v>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2E-49B0-AAB4-418316F5CA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2094734552"/>
        <c:axId val="2094734553"/>
      </c:barChart>
      <c:catAx>
        <c:axId val="2094734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1800" b="0" i="0" u="none" strike="noStrike">
                <a:solidFill>
                  <a:srgbClr val="000000"/>
                </a:solidFill>
                <a:latin typeface="Arial"/>
              </a:defRPr>
            </a:pPr>
            <a:endParaRPr lang="es-PE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t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800" b="0" i="0" u="none" strike="noStrike">
                <a:solidFill>
                  <a:srgbClr val="000000"/>
                </a:solidFill>
                <a:latin typeface="Arial"/>
              </a:defRPr>
            </a:pPr>
            <a:endParaRPr lang="es-PE"/>
          </a:p>
        </c:txPr>
        <c:crossAx val="2094734552"/>
        <c:crosses val="autoZero"/>
        <c:crossBetween val="between"/>
        <c:majorUnit val="75"/>
        <c:minorUnit val="37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1" name="Shape 15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4253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r y fech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6634829" y="6661329"/>
            <a:ext cx="6542673" cy="841707"/>
          </a:xfrm>
          <a:prstGeom prst="rect">
            <a:avLst/>
          </a:prstGeom>
        </p:spPr>
        <p:txBody>
          <a:bodyPr lIns="45719" tIns="45719" rIns="45719" bIns="45719"/>
          <a:lstStyle>
            <a:lvl1pPr algn="r">
              <a:defRPr sz="4200" b="0">
                <a:solidFill>
                  <a:srgbClr val="D1D1D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Times Roman"/>
              </a:defRPr>
            </a:lvl1pPr>
          </a:lstStyle>
          <a:p>
            <a:r>
              <a:rPr dirty="0" err="1"/>
              <a:t>Autor</a:t>
            </a:r>
            <a:r>
              <a:rPr dirty="0"/>
              <a:t> y </a:t>
            </a:r>
            <a:r>
              <a:rPr dirty="0" err="1"/>
              <a:t>fecha</a:t>
            </a:r>
            <a:endParaRPr dirty="0"/>
          </a:p>
        </p:txBody>
      </p:sp>
      <p:sp>
        <p:nvSpPr>
          <p:cNvPr id="20" name="Título de presentació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Título</a:t>
            </a:r>
            <a:r>
              <a:rPr dirty="0"/>
              <a:t> de </a:t>
            </a:r>
            <a:r>
              <a:rPr dirty="0" err="1"/>
              <a:t>presentación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parador1">
    <p:bg>
      <p:bgPr>
        <a:solidFill>
          <a:srgbClr val="0E1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"/>
          <p:cNvSpPr/>
          <p:nvPr/>
        </p:nvSpPr>
        <p:spPr>
          <a:xfrm>
            <a:off x="133573" y="-31750"/>
            <a:ext cx="13066955" cy="13779500"/>
          </a:xfrm>
          <a:prstGeom prst="rect">
            <a:avLst/>
          </a:prstGeom>
          <a:solidFill>
            <a:srgbClr val="0E1F4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" name="Rectángulo"/>
          <p:cNvSpPr/>
          <p:nvPr/>
        </p:nvSpPr>
        <p:spPr>
          <a:xfrm>
            <a:off x="-61160" y="-25400"/>
            <a:ext cx="903894" cy="13779500"/>
          </a:xfrm>
          <a:prstGeom prst="rect">
            <a:avLst/>
          </a:prstGeom>
          <a:solidFill>
            <a:srgbClr val="D1D1D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" name="Rectángulo"/>
          <p:cNvSpPr/>
          <p:nvPr/>
        </p:nvSpPr>
        <p:spPr>
          <a:xfrm>
            <a:off x="1791886" y="-31750"/>
            <a:ext cx="22606845" cy="13779500"/>
          </a:xfrm>
          <a:prstGeom prst="rect">
            <a:avLst/>
          </a:prstGeom>
          <a:solidFill>
            <a:srgbClr val="0062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" name="Título secció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249221" y="5316168"/>
            <a:ext cx="20945214" cy="3096364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10500" b="0">
                <a:solidFill>
                  <a:srgbClr val="0E1F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Times Roman"/>
              </a:defRPr>
            </a:lvl1pPr>
          </a:lstStyle>
          <a:p>
            <a:r>
              <a:rPr dirty="0" err="1"/>
              <a:t>Título</a:t>
            </a:r>
            <a:r>
              <a:rPr dirty="0"/>
              <a:t> </a:t>
            </a:r>
            <a:r>
              <a:rPr dirty="0" err="1"/>
              <a:t>sección</a:t>
            </a:r>
            <a:endParaRPr dirty="0"/>
          </a:p>
        </p:txBody>
      </p:sp>
      <p:sp>
        <p:nvSpPr>
          <p:cNvPr id="32" name="Título de presentación"/>
          <p:cNvSpPr txBox="1">
            <a:spLocks noGrp="1"/>
          </p:cNvSpPr>
          <p:nvPr>
            <p:ph type="title" hasCustomPrompt="1"/>
          </p:nvPr>
        </p:nvSpPr>
        <p:spPr>
          <a:xfrm>
            <a:off x="2253326" y="3872021"/>
            <a:ext cx="9934441" cy="1478407"/>
          </a:xfrm>
          <a:prstGeom prst="rect">
            <a:avLst/>
          </a:prstGeom>
        </p:spPr>
        <p:txBody>
          <a:bodyPr anchor="ctr"/>
          <a:lstStyle>
            <a:lvl1pPr algn="l">
              <a:defRPr sz="6000" spc="-119"/>
            </a:lvl1pPr>
          </a:lstStyle>
          <a:p>
            <a:r>
              <a:rPr dirty="0" err="1"/>
              <a:t>Título</a:t>
            </a:r>
            <a:r>
              <a:rPr dirty="0"/>
              <a:t> de </a:t>
            </a:r>
            <a:r>
              <a:rPr dirty="0" err="1"/>
              <a:t>presentación</a:t>
            </a:r>
            <a:endParaRPr dirty="0"/>
          </a:p>
        </p:txBody>
      </p:sp>
      <p:pic>
        <p:nvPicPr>
          <p:cNvPr id="33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188816" y="12781383"/>
            <a:ext cx="2248884" cy="404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79425" y="425429"/>
            <a:ext cx="5941108" cy="922113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parador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to-interior1.jpg"/>
          <p:cNvSpPr>
            <a:spLocks noGrp="1"/>
          </p:cNvSpPr>
          <p:nvPr>
            <p:ph type="pic" idx="21"/>
          </p:nvPr>
        </p:nvSpPr>
        <p:spPr>
          <a:xfrm>
            <a:off x="13639987" y="-63500"/>
            <a:ext cx="10834761" cy="13843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43" name="Rectángulo"/>
          <p:cNvSpPr/>
          <p:nvPr/>
        </p:nvSpPr>
        <p:spPr>
          <a:xfrm>
            <a:off x="-54369" y="-31750"/>
            <a:ext cx="13254897" cy="13779500"/>
          </a:xfrm>
          <a:prstGeom prst="rect">
            <a:avLst/>
          </a:prstGeom>
          <a:solidFill>
            <a:srgbClr val="0E1F4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4" name="Rectángulo"/>
          <p:cNvSpPr/>
          <p:nvPr/>
        </p:nvSpPr>
        <p:spPr>
          <a:xfrm>
            <a:off x="1453853" y="-31750"/>
            <a:ext cx="12370344" cy="13779500"/>
          </a:xfrm>
          <a:prstGeom prst="rect">
            <a:avLst/>
          </a:prstGeom>
          <a:solidFill>
            <a:srgbClr val="0062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5" name="Título sección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2249221" y="5392048"/>
            <a:ext cx="10498493" cy="3096363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10500" b="0">
                <a:solidFill>
                  <a:srgbClr val="0E1F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Times Roman"/>
              </a:defRPr>
            </a:lvl1pPr>
          </a:lstStyle>
          <a:p>
            <a:r>
              <a:rPr dirty="0" err="1"/>
              <a:t>Título</a:t>
            </a:r>
            <a:r>
              <a:rPr dirty="0"/>
              <a:t> </a:t>
            </a:r>
            <a:r>
              <a:rPr dirty="0" err="1"/>
              <a:t>sección</a:t>
            </a:r>
            <a:endParaRPr dirty="0"/>
          </a:p>
        </p:txBody>
      </p:sp>
      <p:sp>
        <p:nvSpPr>
          <p:cNvPr id="46" name="Título de presentación"/>
          <p:cNvSpPr txBox="1">
            <a:spLocks noGrp="1"/>
          </p:cNvSpPr>
          <p:nvPr>
            <p:ph type="title" hasCustomPrompt="1"/>
          </p:nvPr>
        </p:nvSpPr>
        <p:spPr>
          <a:xfrm>
            <a:off x="2253326" y="3872021"/>
            <a:ext cx="9934441" cy="1478407"/>
          </a:xfrm>
          <a:prstGeom prst="rect">
            <a:avLst/>
          </a:prstGeom>
        </p:spPr>
        <p:txBody>
          <a:bodyPr anchor="ctr"/>
          <a:lstStyle>
            <a:lvl1pPr algn="l">
              <a:defRPr sz="6000" spc="-119"/>
            </a:lvl1pPr>
          </a:lstStyle>
          <a:p>
            <a:r>
              <a:t>Título de presentación</a:t>
            </a:r>
          </a:p>
        </p:txBody>
      </p:sp>
      <p:sp>
        <p:nvSpPr>
          <p:cNvPr id="4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parador2">
    <p:bg>
      <p:bgPr>
        <a:solidFill>
          <a:srgbClr val="0E1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ángulo"/>
          <p:cNvSpPr/>
          <p:nvPr/>
        </p:nvSpPr>
        <p:spPr>
          <a:xfrm>
            <a:off x="-61160" y="-31750"/>
            <a:ext cx="903894" cy="13779500"/>
          </a:xfrm>
          <a:prstGeom prst="rect">
            <a:avLst/>
          </a:prstGeom>
          <a:solidFill>
            <a:srgbClr val="1B9B4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55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188816" y="12781383"/>
            <a:ext cx="2248884" cy="404126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Título de presentación"/>
          <p:cNvSpPr txBox="1"/>
          <p:nvPr/>
        </p:nvSpPr>
        <p:spPr>
          <a:xfrm>
            <a:off x="2253326" y="3872021"/>
            <a:ext cx="9934441" cy="1478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80000"/>
              </a:lnSpc>
              <a:defRPr sz="6000" spc="-119">
                <a:solidFill>
                  <a:srgbClr val="D1D1D1"/>
                </a:solidFill>
                <a:latin typeface="+mn-lt"/>
                <a:ea typeface="+mn-ea"/>
                <a:cs typeface="+mn-cs"/>
                <a:sym typeface="Times Roman"/>
              </a:defRPr>
            </a:lvl1pPr>
          </a:lstStyle>
          <a:p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presentación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itulo de la separació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249221" y="5392048"/>
            <a:ext cx="15997614" cy="3096363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tabLst>
                <a:tab pos="992188" algn="l"/>
              </a:tabLst>
              <a:defRPr sz="10500" b="0">
                <a:solidFill>
                  <a:srgbClr val="D1D1D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Times Roman"/>
              </a:defRPr>
            </a:lvl1pPr>
          </a:lstStyle>
          <a:p>
            <a:r>
              <a:rPr dirty="0" err="1"/>
              <a:t>Titulo</a:t>
            </a:r>
            <a:r>
              <a:rPr dirty="0"/>
              <a:t> de la </a:t>
            </a:r>
            <a:r>
              <a:rPr dirty="0" err="1"/>
              <a:t>separación</a:t>
            </a:r>
            <a:endParaRPr dirty="0"/>
          </a:p>
        </p:txBody>
      </p:sp>
      <p:pic>
        <p:nvPicPr>
          <p:cNvPr id="58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83200" y="419100"/>
            <a:ext cx="5943600" cy="922500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terio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ángulo"/>
          <p:cNvSpPr/>
          <p:nvPr/>
        </p:nvSpPr>
        <p:spPr>
          <a:xfrm>
            <a:off x="133573" y="-31750"/>
            <a:ext cx="6091273" cy="13779500"/>
          </a:xfrm>
          <a:prstGeom prst="rect">
            <a:avLst/>
          </a:prstGeom>
          <a:solidFill>
            <a:srgbClr val="D1D1D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28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9" name="Rectángulo"/>
          <p:cNvSpPr/>
          <p:nvPr/>
        </p:nvSpPr>
        <p:spPr>
          <a:xfrm>
            <a:off x="-61160" y="-25400"/>
            <a:ext cx="903894" cy="13779500"/>
          </a:xfrm>
          <a:prstGeom prst="rect">
            <a:avLst/>
          </a:prstGeom>
          <a:solidFill>
            <a:srgbClr val="0E1F4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0" name="Título secció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523170" y="352472"/>
            <a:ext cx="4177185" cy="941068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4500" b="1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Times Roman"/>
              </a:defRPr>
            </a:lvl1pPr>
          </a:lstStyle>
          <a:p>
            <a:r>
              <a:rPr dirty="0" err="1"/>
              <a:t>Título</a:t>
            </a:r>
            <a:r>
              <a:rPr dirty="0"/>
              <a:t> </a:t>
            </a:r>
            <a:r>
              <a:rPr dirty="0" err="1"/>
              <a:t>sección</a:t>
            </a:r>
            <a:endParaRPr dirty="0"/>
          </a:p>
        </p:txBody>
      </p:sp>
      <p:sp>
        <p:nvSpPr>
          <p:cNvPr id="81" name="Título de presentación"/>
          <p:cNvSpPr txBox="1">
            <a:spLocks noGrp="1"/>
          </p:cNvSpPr>
          <p:nvPr>
            <p:ph type="title" hasCustomPrompt="1"/>
          </p:nvPr>
        </p:nvSpPr>
        <p:spPr>
          <a:xfrm>
            <a:off x="6639059" y="377872"/>
            <a:ext cx="9934441" cy="941068"/>
          </a:xfrm>
          <a:prstGeom prst="rect">
            <a:avLst/>
          </a:prstGeom>
        </p:spPr>
        <p:txBody>
          <a:bodyPr anchor="ctr"/>
          <a:lstStyle>
            <a:lvl1pPr algn="l">
              <a:defRPr sz="3000" spc="-59">
                <a:solidFill>
                  <a:srgbClr val="0E1F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Título de presentación</a:t>
            </a:r>
          </a:p>
        </p:txBody>
      </p:sp>
      <p:pic>
        <p:nvPicPr>
          <p:cNvPr id="82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16880" y="12894247"/>
            <a:ext cx="1620820" cy="291263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Línea"/>
          <p:cNvSpPr/>
          <p:nvPr/>
        </p:nvSpPr>
        <p:spPr>
          <a:xfrm>
            <a:off x="1261095" y="1681171"/>
            <a:ext cx="23035568" cy="1"/>
          </a:xfrm>
          <a:prstGeom prst="line">
            <a:avLst/>
          </a:prstGeom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4" name="Ingresar contenido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704956" y="2019930"/>
            <a:ext cx="16875861" cy="487313"/>
          </a:xfrm>
          <a:prstGeom prst="rect">
            <a:avLst/>
          </a:prstGeom>
        </p:spPr>
        <p:txBody>
          <a:bodyPr anchor="ctr">
            <a:spAutoFit/>
          </a:bodyPr>
          <a:lstStyle>
            <a:lvl1pPr algn="just" defTabSz="2438338">
              <a:defRPr sz="2500" b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</a:lstStyle>
          <a:p>
            <a:r>
              <a:t>Ingresar contenido</a:t>
            </a:r>
          </a:p>
        </p:txBody>
      </p:sp>
      <p:pic>
        <p:nvPicPr>
          <p:cNvPr id="85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79425" y="425429"/>
            <a:ext cx="5941108" cy="922113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terio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ángulo"/>
          <p:cNvSpPr/>
          <p:nvPr/>
        </p:nvSpPr>
        <p:spPr>
          <a:xfrm>
            <a:off x="-61160" y="-25400"/>
            <a:ext cx="903894" cy="13779500"/>
          </a:xfrm>
          <a:prstGeom prst="rect">
            <a:avLst/>
          </a:prstGeom>
          <a:solidFill>
            <a:srgbClr val="1B9B4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4" name="Título secció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523170" y="925832"/>
            <a:ext cx="5402924" cy="763268"/>
          </a:xfrm>
          <a:prstGeom prst="rect">
            <a:avLst/>
          </a:prstGeom>
        </p:spPr>
        <p:txBody>
          <a:bodyPr lIns="45719" tIns="45719" rIns="45719" bIns="45719"/>
          <a:lstStyle>
            <a:lvl1pPr defTabSz="817244">
              <a:defRPr sz="4455" b="0">
                <a:solidFill>
                  <a:srgbClr val="031942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  <a:sym typeface="Times Roman"/>
              </a:defRPr>
            </a:lvl1pPr>
          </a:lstStyle>
          <a:p>
            <a:r>
              <a:rPr dirty="0" err="1"/>
              <a:t>Título</a:t>
            </a:r>
            <a:r>
              <a:rPr dirty="0"/>
              <a:t> </a:t>
            </a:r>
            <a:r>
              <a:rPr dirty="0" err="1"/>
              <a:t>sección</a:t>
            </a:r>
            <a:endParaRPr dirty="0"/>
          </a:p>
        </p:txBody>
      </p:sp>
      <p:sp>
        <p:nvSpPr>
          <p:cNvPr id="95" name="Título de presentación"/>
          <p:cNvSpPr txBox="1">
            <a:spLocks noGrp="1"/>
          </p:cNvSpPr>
          <p:nvPr>
            <p:ph type="title" hasCustomPrompt="1"/>
          </p:nvPr>
        </p:nvSpPr>
        <p:spPr>
          <a:xfrm>
            <a:off x="1525192" y="195872"/>
            <a:ext cx="9934441" cy="941069"/>
          </a:xfrm>
          <a:prstGeom prst="rect">
            <a:avLst/>
          </a:prstGeom>
        </p:spPr>
        <p:txBody>
          <a:bodyPr anchor="ctr"/>
          <a:lstStyle>
            <a:lvl1pPr algn="l">
              <a:defRPr sz="3000" spc="-59">
                <a:solidFill>
                  <a:srgbClr val="0E1F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Título de presentación</a:t>
            </a:r>
          </a:p>
        </p:txBody>
      </p:sp>
      <p:pic>
        <p:nvPicPr>
          <p:cNvPr id="96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16880" y="12894247"/>
            <a:ext cx="1620820" cy="291263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Línea"/>
          <p:cNvSpPr/>
          <p:nvPr/>
        </p:nvSpPr>
        <p:spPr>
          <a:xfrm>
            <a:off x="1081716" y="1752600"/>
            <a:ext cx="23035569" cy="0"/>
          </a:xfrm>
          <a:prstGeom prst="line">
            <a:avLst/>
          </a:prstGeom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8" name="Ingresar contenido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575303" y="1871760"/>
            <a:ext cx="22048395" cy="487313"/>
          </a:xfrm>
          <a:prstGeom prst="rect">
            <a:avLst/>
          </a:prstGeom>
        </p:spPr>
        <p:txBody>
          <a:bodyPr anchor="ctr">
            <a:spAutoFit/>
          </a:bodyPr>
          <a:lstStyle>
            <a:lvl1pPr algn="just" defTabSz="2438338">
              <a:defRPr sz="2500" b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</a:lstStyle>
          <a:p>
            <a:r>
              <a:t>Ingresar contenido</a:t>
            </a:r>
          </a:p>
        </p:txBody>
      </p:sp>
      <p:pic>
        <p:nvPicPr>
          <p:cNvPr id="99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79425" y="425429"/>
            <a:ext cx="5941108" cy="922113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terio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ángulo"/>
          <p:cNvSpPr/>
          <p:nvPr/>
        </p:nvSpPr>
        <p:spPr>
          <a:xfrm>
            <a:off x="-61160" y="-25400"/>
            <a:ext cx="24491563" cy="1859269"/>
          </a:xfrm>
          <a:prstGeom prst="rect">
            <a:avLst/>
          </a:prstGeom>
          <a:solidFill>
            <a:srgbClr val="1B9B4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6" name="Título secció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59570" y="989332"/>
            <a:ext cx="4177185" cy="763268"/>
          </a:xfrm>
          <a:prstGeom prst="rect">
            <a:avLst/>
          </a:prstGeom>
        </p:spPr>
        <p:txBody>
          <a:bodyPr lIns="45719" tIns="45719" rIns="45719" bIns="45719"/>
          <a:lstStyle>
            <a:lvl1pPr defTabSz="817244">
              <a:defRPr sz="4455" b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Times Roman"/>
              </a:defRPr>
            </a:lvl1pPr>
          </a:lstStyle>
          <a:p>
            <a:r>
              <a:rPr dirty="0" err="1"/>
              <a:t>Título</a:t>
            </a:r>
            <a:r>
              <a:rPr dirty="0"/>
              <a:t> </a:t>
            </a:r>
            <a:r>
              <a:rPr dirty="0" err="1"/>
              <a:t>sección</a:t>
            </a:r>
            <a:endParaRPr dirty="0"/>
          </a:p>
        </p:txBody>
      </p:sp>
      <p:sp>
        <p:nvSpPr>
          <p:cNvPr id="127" name="Título de presentación"/>
          <p:cNvSpPr txBox="1">
            <a:spLocks noGrp="1"/>
          </p:cNvSpPr>
          <p:nvPr>
            <p:ph type="title" hasCustomPrompt="1"/>
          </p:nvPr>
        </p:nvSpPr>
        <p:spPr>
          <a:xfrm>
            <a:off x="644659" y="281300"/>
            <a:ext cx="9934441" cy="941069"/>
          </a:xfrm>
          <a:prstGeom prst="rect">
            <a:avLst/>
          </a:prstGeom>
        </p:spPr>
        <p:txBody>
          <a:bodyPr anchor="ctr"/>
          <a:lstStyle>
            <a:lvl1pPr algn="l">
              <a:defRPr sz="3000" spc="-59">
                <a:solidFill>
                  <a:srgbClr val="FFFFFF"/>
                </a:solidFill>
              </a:defRPr>
            </a:lvl1pPr>
          </a:lstStyle>
          <a:p>
            <a:r>
              <a:rPr dirty="0" err="1"/>
              <a:t>Título</a:t>
            </a:r>
            <a:r>
              <a:rPr dirty="0"/>
              <a:t> de </a:t>
            </a:r>
            <a:r>
              <a:rPr dirty="0" err="1"/>
              <a:t>presentación</a:t>
            </a:r>
            <a:endParaRPr dirty="0"/>
          </a:p>
        </p:txBody>
      </p:sp>
      <p:pic>
        <p:nvPicPr>
          <p:cNvPr id="128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16880" y="12894247"/>
            <a:ext cx="1620820" cy="291263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Ingresar contenido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711703" y="2156592"/>
            <a:ext cx="22945835" cy="459515"/>
          </a:xfrm>
          <a:prstGeom prst="rect">
            <a:avLst/>
          </a:prstGeom>
        </p:spPr>
        <p:txBody>
          <a:bodyPr anchor="ctr">
            <a:spAutoFit/>
          </a:bodyPr>
          <a:lstStyle>
            <a:lvl1pPr algn="just" defTabSz="2438338">
              <a:defRPr sz="2500" b="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Ingresar</a:t>
            </a:r>
            <a:r>
              <a:rPr dirty="0"/>
              <a:t> </a:t>
            </a:r>
            <a:r>
              <a:rPr dirty="0" err="1"/>
              <a:t>contenido</a:t>
            </a:r>
            <a:endParaRPr dirty="0"/>
          </a:p>
        </p:txBody>
      </p:sp>
      <p:pic>
        <p:nvPicPr>
          <p:cNvPr id="130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83200" y="419100"/>
            <a:ext cx="5943766" cy="922525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ángulo"/>
          <p:cNvSpPr/>
          <p:nvPr/>
        </p:nvSpPr>
        <p:spPr>
          <a:xfrm>
            <a:off x="810906" y="-31750"/>
            <a:ext cx="13066956" cy="13779500"/>
          </a:xfrm>
          <a:prstGeom prst="rect">
            <a:avLst/>
          </a:prstGeom>
          <a:solidFill>
            <a:srgbClr val="0062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9" name="Rectángulo"/>
          <p:cNvSpPr/>
          <p:nvPr/>
        </p:nvSpPr>
        <p:spPr>
          <a:xfrm>
            <a:off x="6573" y="-25400"/>
            <a:ext cx="903894" cy="13779500"/>
          </a:xfrm>
          <a:prstGeom prst="rect">
            <a:avLst/>
          </a:prstGeom>
          <a:solidFill>
            <a:srgbClr val="D1D1D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0" name="Rectángulo"/>
          <p:cNvSpPr/>
          <p:nvPr/>
        </p:nvSpPr>
        <p:spPr>
          <a:xfrm>
            <a:off x="4735517" y="-31750"/>
            <a:ext cx="19663214" cy="13779500"/>
          </a:xfrm>
          <a:prstGeom prst="rect">
            <a:avLst/>
          </a:prstGeom>
          <a:solidFill>
            <a:srgbClr val="0E1F4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1" name="Mensaje de cierre"/>
          <p:cNvSpPr txBox="1">
            <a:spLocks noGrp="1"/>
          </p:cNvSpPr>
          <p:nvPr>
            <p:ph type="title" hasCustomPrompt="1"/>
          </p:nvPr>
        </p:nvSpPr>
        <p:spPr>
          <a:xfrm>
            <a:off x="11752926" y="8105354"/>
            <a:ext cx="9934441" cy="1478407"/>
          </a:xfrm>
          <a:prstGeom prst="rect">
            <a:avLst/>
          </a:prstGeom>
        </p:spPr>
        <p:txBody>
          <a:bodyPr/>
          <a:lstStyle>
            <a:lvl1pPr>
              <a:defRPr sz="6300" spc="-126"/>
            </a:lvl1pPr>
          </a:lstStyle>
          <a:p>
            <a:r>
              <a:rPr dirty="0" err="1"/>
              <a:t>Mensaje</a:t>
            </a:r>
            <a:r>
              <a:rPr dirty="0"/>
              <a:t> de </a:t>
            </a:r>
            <a:r>
              <a:rPr dirty="0" err="1"/>
              <a:t>cierre</a:t>
            </a:r>
            <a:endParaRPr dirty="0"/>
          </a:p>
        </p:txBody>
      </p:sp>
      <p:pic>
        <p:nvPicPr>
          <p:cNvPr id="142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98550" y="12493516"/>
            <a:ext cx="2248884" cy="404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823162" y="6013734"/>
            <a:ext cx="7840415" cy="1216902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oto-caratula1.jpg" descr="foto-caratula1.jp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-27625" y="-63500"/>
            <a:ext cx="7342884" cy="138557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ángulo"/>
          <p:cNvSpPr/>
          <p:nvPr/>
        </p:nvSpPr>
        <p:spPr>
          <a:xfrm>
            <a:off x="7939840" y="-31750"/>
            <a:ext cx="13066955" cy="13779500"/>
          </a:xfrm>
          <a:prstGeom prst="rect">
            <a:avLst/>
          </a:prstGeom>
          <a:solidFill>
            <a:srgbClr val="0062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" name="Rectángulo"/>
          <p:cNvSpPr/>
          <p:nvPr/>
        </p:nvSpPr>
        <p:spPr>
          <a:xfrm>
            <a:off x="7050840" y="-25400"/>
            <a:ext cx="903894" cy="13779500"/>
          </a:xfrm>
          <a:prstGeom prst="rect">
            <a:avLst/>
          </a:prstGeom>
          <a:solidFill>
            <a:srgbClr val="D1D1D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" name="Rectángulo"/>
          <p:cNvSpPr/>
          <p:nvPr/>
        </p:nvSpPr>
        <p:spPr>
          <a:xfrm>
            <a:off x="11576584" y="-31750"/>
            <a:ext cx="12847546" cy="13779500"/>
          </a:xfrm>
          <a:prstGeom prst="rect">
            <a:avLst/>
          </a:prstGeom>
          <a:solidFill>
            <a:srgbClr val="0E1F4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" name="Título de presentación"/>
          <p:cNvSpPr txBox="1">
            <a:spLocks noGrp="1"/>
          </p:cNvSpPr>
          <p:nvPr>
            <p:ph type="title" hasCustomPrompt="1"/>
          </p:nvPr>
        </p:nvSpPr>
        <p:spPr>
          <a:xfrm>
            <a:off x="13327726" y="4989621"/>
            <a:ext cx="9934441" cy="1478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Título</a:t>
            </a:r>
            <a:r>
              <a:rPr dirty="0"/>
              <a:t> de </a:t>
            </a:r>
            <a:r>
              <a:rPr dirty="0" err="1"/>
              <a:t>presentación</a:t>
            </a:r>
            <a:endParaRPr dirty="0"/>
          </a:p>
        </p:txBody>
      </p:sp>
      <p:pic>
        <p:nvPicPr>
          <p:cNvPr id="7" name="Imagen" descr="Imagen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8641217" y="12493516"/>
            <a:ext cx="2248884" cy="40412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Línea"/>
          <p:cNvSpPr/>
          <p:nvPr/>
        </p:nvSpPr>
        <p:spPr>
          <a:xfrm>
            <a:off x="19862454" y="4783619"/>
            <a:ext cx="3233644" cy="1"/>
          </a:xfrm>
          <a:prstGeom prst="line">
            <a:avLst/>
          </a:prstGeom>
          <a:ln w="25400">
            <a:solidFill>
              <a:srgbClr val="D1D1D1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9" name="Imagen" descr="Imagen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4297296" y="11504161"/>
            <a:ext cx="9077699" cy="14089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n" descr="Imagen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7211896" y="1683259"/>
            <a:ext cx="6056445" cy="211728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Nivel de texto 1…"/>
          <p:cNvSpPr txBox="1">
            <a:spLocks noGrp="1"/>
          </p:cNvSpPr>
          <p:nvPr>
            <p:ph type="body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 err="1"/>
              <a:t>Subtítulo</a:t>
            </a:r>
            <a:r>
              <a:rPr dirty="0"/>
              <a:t> de </a:t>
            </a:r>
            <a:r>
              <a:rPr dirty="0" err="1"/>
              <a:t>presentación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1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7" r:id="rId7"/>
    <p:sldLayoutId id="2147483658" r:id="rId8"/>
  </p:sldLayoutIdLst>
  <p:transition spd="med"/>
  <p:txStyles>
    <p:titleStyle>
      <a:lvl1pPr marL="0" marR="0" indent="0" algn="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159" baseline="0">
          <a:solidFill>
            <a:srgbClr val="D1D1D1"/>
          </a:solidFill>
          <a:uFillTx/>
          <a:latin typeface="Arial Black" panose="020B0A04020102020204" pitchFamily="34" charset="0"/>
          <a:ea typeface="+mn-ea"/>
          <a:cs typeface="+mn-cs"/>
          <a:sym typeface="Times Roman"/>
        </a:defRPr>
      </a:lvl1pPr>
      <a:lvl2pPr marL="0" marR="0" indent="457200" algn="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159" baseline="0">
          <a:solidFill>
            <a:srgbClr val="D1D1D1"/>
          </a:solidFill>
          <a:uFillTx/>
          <a:latin typeface="+mn-lt"/>
          <a:ea typeface="+mn-ea"/>
          <a:cs typeface="+mn-cs"/>
          <a:sym typeface="Times Roman"/>
        </a:defRPr>
      </a:lvl2pPr>
      <a:lvl3pPr marL="0" marR="0" indent="914400" algn="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159" baseline="0">
          <a:solidFill>
            <a:srgbClr val="D1D1D1"/>
          </a:solidFill>
          <a:uFillTx/>
          <a:latin typeface="+mn-lt"/>
          <a:ea typeface="+mn-ea"/>
          <a:cs typeface="+mn-cs"/>
          <a:sym typeface="Times Roman"/>
        </a:defRPr>
      </a:lvl3pPr>
      <a:lvl4pPr marL="0" marR="0" indent="1371600" algn="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159" baseline="0">
          <a:solidFill>
            <a:srgbClr val="D1D1D1"/>
          </a:solidFill>
          <a:uFillTx/>
          <a:latin typeface="+mn-lt"/>
          <a:ea typeface="+mn-ea"/>
          <a:cs typeface="+mn-cs"/>
          <a:sym typeface="Times Roman"/>
        </a:defRPr>
      </a:lvl4pPr>
      <a:lvl5pPr marL="0" marR="0" indent="1828800" algn="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159" baseline="0">
          <a:solidFill>
            <a:srgbClr val="D1D1D1"/>
          </a:solidFill>
          <a:uFillTx/>
          <a:latin typeface="+mn-lt"/>
          <a:ea typeface="+mn-ea"/>
          <a:cs typeface="+mn-cs"/>
          <a:sym typeface="Times Roman"/>
        </a:defRPr>
      </a:lvl5pPr>
      <a:lvl6pPr marL="0" marR="0" indent="2286000" algn="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159" baseline="0">
          <a:solidFill>
            <a:srgbClr val="D1D1D1"/>
          </a:solidFill>
          <a:uFillTx/>
          <a:latin typeface="+mn-lt"/>
          <a:ea typeface="+mn-ea"/>
          <a:cs typeface="+mn-cs"/>
          <a:sym typeface="Times Roman"/>
        </a:defRPr>
      </a:lvl6pPr>
      <a:lvl7pPr marL="0" marR="0" indent="2743200" algn="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159" baseline="0">
          <a:solidFill>
            <a:srgbClr val="D1D1D1"/>
          </a:solidFill>
          <a:uFillTx/>
          <a:latin typeface="+mn-lt"/>
          <a:ea typeface="+mn-ea"/>
          <a:cs typeface="+mn-cs"/>
          <a:sym typeface="Times Roman"/>
        </a:defRPr>
      </a:lvl7pPr>
      <a:lvl8pPr marL="0" marR="0" indent="3200400" algn="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159" baseline="0">
          <a:solidFill>
            <a:srgbClr val="D1D1D1"/>
          </a:solidFill>
          <a:uFillTx/>
          <a:latin typeface="+mn-lt"/>
          <a:ea typeface="+mn-ea"/>
          <a:cs typeface="+mn-cs"/>
          <a:sym typeface="Times Roman"/>
        </a:defRPr>
      </a:lvl8pPr>
      <a:lvl9pPr marL="0" marR="0" indent="3657600" algn="r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159" baseline="0">
          <a:solidFill>
            <a:srgbClr val="D1D1D1"/>
          </a:solidFill>
          <a:uFillTx/>
          <a:latin typeface="+mn-lt"/>
          <a:ea typeface="+mn-ea"/>
          <a:cs typeface="+mn-cs"/>
          <a:sym typeface="Times Roman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Helvetica Neue"/>
        </a:defRPr>
      </a:lvl1pPr>
      <a:lvl2pPr marL="0" marR="0" indent="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914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1371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18288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22860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2743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3200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3657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482807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9513685" y="6661329"/>
            <a:ext cx="3845292" cy="841707"/>
          </a:xfrm>
          <a:prstGeom prst="rect">
            <a:avLst/>
          </a:prstGeom>
          <a:solidFill>
            <a:srgbClr val="00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3" name="Autor y fecha"/>
          <p:cNvSpPr txBox="1">
            <a:spLocks noGrp="1"/>
          </p:cNvSpPr>
          <p:nvPr>
            <p:ph type="body" idx="21"/>
          </p:nvPr>
        </p:nvSpPr>
        <p:spPr>
          <a:xfrm>
            <a:off x="19747149" y="6661329"/>
            <a:ext cx="3430353" cy="841707"/>
          </a:xfrm>
          <a:prstGeom prst="rect">
            <a:avLst/>
          </a:prstGeom>
        </p:spPr>
        <p:txBody>
          <a:bodyPr/>
          <a:lstStyle/>
          <a:p>
            <a:r>
              <a:rPr lang="es-PE" dirty="0" smtClean="0">
                <a:solidFill>
                  <a:srgbClr val="031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 y Fecha</a:t>
            </a:r>
            <a:endParaRPr dirty="0">
              <a:solidFill>
                <a:srgbClr val="0319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337" y="661388"/>
            <a:ext cx="7053654" cy="1225867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2D7EA8A-0097-48B2-8432-900435DCE2C0}"/>
              </a:ext>
            </a:extLst>
          </p:cNvPr>
          <p:cNvSpPr/>
          <p:nvPr/>
        </p:nvSpPr>
        <p:spPr>
          <a:xfrm>
            <a:off x="-6" y="5719859"/>
            <a:ext cx="9105091" cy="7996141"/>
          </a:xfrm>
          <a:prstGeom prst="rect">
            <a:avLst/>
          </a:prstGeom>
          <a:gradFill flip="none" rotWithShape="1">
            <a:gsLst>
              <a:gs pos="28000">
                <a:srgbClr val="0E1F43">
                  <a:alpha val="60000"/>
                </a:srgbClr>
              </a:gs>
              <a:gs pos="1000">
                <a:srgbClr val="0E1F43"/>
              </a:gs>
              <a:gs pos="53000">
                <a:srgbClr val="0E1F43">
                  <a:alpha val="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619" y="11305819"/>
            <a:ext cx="6235840" cy="1133276"/>
          </a:xfrm>
          <a:prstGeom prst="rect">
            <a:avLst/>
          </a:prstGeom>
        </p:spPr>
      </p:pic>
      <p:sp>
        <p:nvSpPr>
          <p:cNvPr id="9" name="Título de presentación"/>
          <p:cNvSpPr txBox="1">
            <a:spLocks/>
          </p:cNvSpPr>
          <p:nvPr/>
        </p:nvSpPr>
        <p:spPr>
          <a:xfrm>
            <a:off x="11186810" y="5486400"/>
            <a:ext cx="12075358" cy="864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marL="0" marR="0" indent="0" algn="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-159" baseline="0">
                <a:solidFill>
                  <a:srgbClr val="D1D1D1"/>
                </a:solidFill>
                <a:uFillTx/>
                <a:latin typeface="Arial Black" panose="020B0A04020102020204" pitchFamily="34" charset="0"/>
                <a:ea typeface="+mn-ea"/>
                <a:cs typeface="+mn-cs"/>
                <a:sym typeface="Times Roman"/>
              </a:defRPr>
            </a:lvl1pPr>
            <a:lvl2pPr marL="0" marR="0" indent="457200" algn="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-159" baseline="0">
                <a:solidFill>
                  <a:srgbClr val="D1D1D1"/>
                </a:solidFill>
                <a:uFillTx/>
                <a:latin typeface="+mn-lt"/>
                <a:ea typeface="+mn-ea"/>
                <a:cs typeface="+mn-cs"/>
                <a:sym typeface="Times Roman"/>
              </a:defRPr>
            </a:lvl2pPr>
            <a:lvl3pPr marL="0" marR="0" indent="914400" algn="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-159" baseline="0">
                <a:solidFill>
                  <a:srgbClr val="D1D1D1"/>
                </a:solidFill>
                <a:uFillTx/>
                <a:latin typeface="+mn-lt"/>
                <a:ea typeface="+mn-ea"/>
                <a:cs typeface="+mn-cs"/>
                <a:sym typeface="Times Roman"/>
              </a:defRPr>
            </a:lvl3pPr>
            <a:lvl4pPr marL="0" marR="0" indent="1371600" algn="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-159" baseline="0">
                <a:solidFill>
                  <a:srgbClr val="D1D1D1"/>
                </a:solidFill>
                <a:uFillTx/>
                <a:latin typeface="+mn-lt"/>
                <a:ea typeface="+mn-ea"/>
                <a:cs typeface="+mn-cs"/>
                <a:sym typeface="Times Roman"/>
              </a:defRPr>
            </a:lvl4pPr>
            <a:lvl5pPr marL="0" marR="0" indent="1828800" algn="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-159" baseline="0">
                <a:solidFill>
                  <a:srgbClr val="D1D1D1"/>
                </a:solidFill>
                <a:uFillTx/>
                <a:latin typeface="+mn-lt"/>
                <a:ea typeface="+mn-ea"/>
                <a:cs typeface="+mn-cs"/>
                <a:sym typeface="Times Roman"/>
              </a:defRPr>
            </a:lvl5pPr>
            <a:lvl6pPr marL="0" marR="0" indent="2286000" algn="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-159" baseline="0">
                <a:solidFill>
                  <a:srgbClr val="D1D1D1"/>
                </a:solidFill>
                <a:uFillTx/>
                <a:latin typeface="+mn-lt"/>
                <a:ea typeface="+mn-ea"/>
                <a:cs typeface="+mn-cs"/>
                <a:sym typeface="Times Roman"/>
              </a:defRPr>
            </a:lvl6pPr>
            <a:lvl7pPr marL="0" marR="0" indent="2743200" algn="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-159" baseline="0">
                <a:solidFill>
                  <a:srgbClr val="D1D1D1"/>
                </a:solidFill>
                <a:uFillTx/>
                <a:latin typeface="+mn-lt"/>
                <a:ea typeface="+mn-ea"/>
                <a:cs typeface="+mn-cs"/>
                <a:sym typeface="Times Roman"/>
              </a:defRPr>
            </a:lvl7pPr>
            <a:lvl8pPr marL="0" marR="0" indent="3200400" algn="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-159" baseline="0">
                <a:solidFill>
                  <a:srgbClr val="D1D1D1"/>
                </a:solidFill>
                <a:uFillTx/>
                <a:latin typeface="+mn-lt"/>
                <a:ea typeface="+mn-ea"/>
                <a:cs typeface="+mn-cs"/>
                <a:sym typeface="Times Roman"/>
              </a:defRPr>
            </a:lvl8pPr>
            <a:lvl9pPr marL="0" marR="0" indent="3657600" algn="r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-159" baseline="0">
                <a:solidFill>
                  <a:srgbClr val="D1D1D1"/>
                </a:solidFill>
                <a:uFillTx/>
                <a:latin typeface="+mn-lt"/>
                <a:ea typeface="+mn-ea"/>
                <a:cs typeface="+mn-cs"/>
                <a:sym typeface="Times Roman"/>
              </a:defRPr>
            </a:lvl9pPr>
          </a:lstStyle>
          <a:p>
            <a:pPr hangingPunct="1"/>
            <a:r>
              <a:rPr lang="es-PE" sz="7200" smtClean="0">
                <a:solidFill>
                  <a:schemeClr val="bg1"/>
                </a:solidFill>
              </a:rPr>
              <a:t>Titulo de Presentación</a:t>
            </a:r>
            <a:endParaRPr lang="es-PE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2575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ítulo sección"/>
          <p:cNvSpPr txBox="1">
            <a:spLocks noGrp="1"/>
          </p:cNvSpPr>
          <p:nvPr>
            <p:ph type="body" idx="21"/>
          </p:nvPr>
        </p:nvSpPr>
        <p:spPr>
          <a:xfrm>
            <a:off x="2249221" y="4051572"/>
            <a:ext cx="20945214" cy="159047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s-PE" dirty="0" smtClean="0">
                <a:latin typeface="Arial Black" panose="020B0A04020102020204" pitchFamily="34" charset="0"/>
              </a:rPr>
              <a:t>Título Sección</a:t>
            </a:r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157" name="Título de presentación"/>
          <p:cNvSpPr txBox="1">
            <a:spLocks noGrp="1"/>
          </p:cNvSpPr>
          <p:nvPr>
            <p:ph type="title"/>
          </p:nvPr>
        </p:nvSpPr>
        <p:spPr>
          <a:xfrm>
            <a:off x="2253326" y="2607425"/>
            <a:ext cx="9934441" cy="1478407"/>
          </a:xfrm>
          <a:prstGeom prst="rect">
            <a:avLst/>
          </a:prstGeom>
        </p:spPr>
        <p:txBody>
          <a:bodyPr/>
          <a:lstStyle/>
          <a:p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Título de presentación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337" y="661388"/>
            <a:ext cx="7053654" cy="122586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sección"/>
          <p:cNvSpPr txBox="1">
            <a:spLocks noGrp="1"/>
          </p:cNvSpPr>
          <p:nvPr>
            <p:ph type="body" idx="21"/>
          </p:nvPr>
        </p:nvSpPr>
        <p:spPr>
          <a:xfrm>
            <a:off x="2249221" y="4557410"/>
            <a:ext cx="15746949" cy="209630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PE" sz="10500" b="0" dirty="0" smtClean="0">
                <a:solidFill>
                  <a:srgbClr val="00FF00"/>
                </a:solidFill>
                <a:latin typeface="Arial Black" panose="020B0A04020102020204" pitchFamily="34" charset="0"/>
              </a:rPr>
              <a:t>Título Sección</a:t>
            </a:r>
            <a:endParaRPr sz="10500" b="0" dirty="0">
              <a:solidFill>
                <a:srgbClr val="00FF0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ítulo de presentación"/>
          <p:cNvSpPr txBox="1">
            <a:spLocks noGrp="1"/>
          </p:cNvSpPr>
          <p:nvPr>
            <p:ph type="title"/>
          </p:nvPr>
        </p:nvSpPr>
        <p:spPr>
          <a:xfrm>
            <a:off x="2253326" y="3113263"/>
            <a:ext cx="9934441" cy="1478407"/>
          </a:xfrm>
          <a:prstGeom prst="rect">
            <a:avLst/>
          </a:prstGeom>
        </p:spPr>
        <p:txBody>
          <a:bodyPr/>
          <a:lstStyle/>
          <a:p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Título de presentación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0799" y="661388"/>
            <a:ext cx="7053654" cy="122586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sección"/>
          <p:cNvSpPr txBox="1">
            <a:spLocks noGrp="1"/>
          </p:cNvSpPr>
          <p:nvPr>
            <p:ph type="body" idx="21"/>
          </p:nvPr>
        </p:nvSpPr>
        <p:spPr>
          <a:xfrm>
            <a:off x="2249221" y="4576862"/>
            <a:ext cx="15746949" cy="209630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PE" sz="10500" b="0" dirty="0" smtClean="0">
                <a:solidFill>
                  <a:srgbClr val="00FF00"/>
                </a:solidFill>
                <a:latin typeface="Arial Black" panose="020B0A04020102020204" pitchFamily="34" charset="0"/>
              </a:rPr>
              <a:t>Título Sección</a:t>
            </a:r>
            <a:endParaRPr sz="10500" b="0" dirty="0">
              <a:solidFill>
                <a:srgbClr val="00FF0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ítulo de presentación"/>
          <p:cNvSpPr txBox="1">
            <a:spLocks noGrp="1"/>
          </p:cNvSpPr>
          <p:nvPr>
            <p:ph type="title"/>
          </p:nvPr>
        </p:nvSpPr>
        <p:spPr>
          <a:xfrm>
            <a:off x="2253326" y="3132715"/>
            <a:ext cx="9934441" cy="1478407"/>
          </a:xfrm>
          <a:prstGeom prst="rect">
            <a:avLst/>
          </a:prstGeom>
        </p:spPr>
        <p:txBody>
          <a:bodyPr/>
          <a:lstStyle/>
          <a:p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Título de presentación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0799" y="661388"/>
            <a:ext cx="7053654" cy="122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330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105089" y="5797685"/>
            <a:ext cx="6867728" cy="1079770"/>
          </a:xfrm>
          <a:prstGeom prst="rect">
            <a:avLst/>
          </a:prstGeom>
          <a:solidFill>
            <a:srgbClr val="00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3" name="Titulo de la separación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PE" dirty="0" smtClean="0">
                <a:solidFill>
                  <a:schemeClr val="bg1"/>
                </a:solidFill>
              </a:rPr>
              <a:t>Título de la </a:t>
            </a:r>
            <a:r>
              <a:rPr lang="es-PE" dirty="0" smtClean="0">
                <a:solidFill>
                  <a:srgbClr val="031942"/>
                </a:solidFill>
              </a:rPr>
              <a:t>separación</a:t>
            </a:r>
            <a:endParaRPr dirty="0">
              <a:solidFill>
                <a:srgbClr val="031942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337" y="661388"/>
            <a:ext cx="7053654" cy="122586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ítulo sección"/>
          <p:cNvSpPr txBox="1">
            <a:spLocks noGrp="1"/>
          </p:cNvSpPr>
          <p:nvPr>
            <p:ph type="body" idx="21"/>
          </p:nvPr>
        </p:nvSpPr>
        <p:spPr>
          <a:xfrm>
            <a:off x="1523170" y="2342860"/>
            <a:ext cx="4177185" cy="941068"/>
          </a:xfrm>
          <a:prstGeom prst="rect">
            <a:avLst/>
          </a:prstGeom>
        </p:spPr>
        <p:txBody>
          <a:bodyPr/>
          <a:lstStyle/>
          <a:p>
            <a:r>
              <a:rPr lang="es-PE" dirty="0" smtClean="0">
                <a:solidFill>
                  <a:srgbClr val="00FF00"/>
                </a:solidFill>
              </a:rPr>
              <a:t>Título Sección</a:t>
            </a:r>
            <a:endParaRPr dirty="0">
              <a:solidFill>
                <a:srgbClr val="00FF00"/>
              </a:solidFill>
            </a:endParaRPr>
          </a:p>
        </p:txBody>
      </p:sp>
      <p:sp>
        <p:nvSpPr>
          <p:cNvPr id="168" name="Título de presentación"/>
          <p:cNvSpPr txBox="1">
            <a:spLocks noGrp="1"/>
          </p:cNvSpPr>
          <p:nvPr>
            <p:ph type="title"/>
          </p:nvPr>
        </p:nvSpPr>
        <p:spPr>
          <a:xfrm>
            <a:off x="6639059" y="2342860"/>
            <a:ext cx="9934441" cy="94106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Ingresar contenido"/>
          <p:cNvSpPr txBox="1">
            <a:spLocks noGrp="1"/>
          </p:cNvSpPr>
          <p:nvPr>
            <p:ph type="body" idx="22"/>
          </p:nvPr>
        </p:nvSpPr>
        <p:spPr>
          <a:xfrm>
            <a:off x="6704956" y="3998817"/>
            <a:ext cx="16875861" cy="45951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337" y="661388"/>
            <a:ext cx="7053654" cy="122586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ítulo sección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 dirty="0">
              <a:solidFill>
                <a:srgbClr val="031942"/>
              </a:solidFill>
            </a:endParaRPr>
          </a:p>
        </p:txBody>
      </p:sp>
      <p:sp>
        <p:nvSpPr>
          <p:cNvPr id="172" name="Título de presentació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>
              <a:solidFill>
                <a:srgbClr val="031942"/>
              </a:solidFill>
            </a:endParaRPr>
          </a:p>
        </p:txBody>
      </p:sp>
      <p:sp>
        <p:nvSpPr>
          <p:cNvPr id="173" name="Ingresar contenido"/>
          <p:cNvSpPr txBox="1">
            <a:spLocks noGrp="1"/>
          </p:cNvSpPr>
          <p:nvPr>
            <p:ph type="body" idx="22"/>
          </p:nvPr>
        </p:nvSpPr>
        <p:spPr>
          <a:xfrm>
            <a:off x="711703" y="2142693"/>
            <a:ext cx="22945835" cy="487313"/>
          </a:xfrm>
          <a:prstGeom prst="rect">
            <a:avLst/>
          </a:prstGeom>
        </p:spPr>
        <p:txBody>
          <a:bodyPr/>
          <a:lstStyle/>
          <a:p>
            <a:endParaRPr dirty="0">
              <a:solidFill>
                <a:srgbClr val="03194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ítulo sección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/>
          </a:p>
        </p:txBody>
      </p:sp>
      <p:sp>
        <p:nvSpPr>
          <p:cNvPr id="182" name="Título de presentació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3" name="Ingresar contenido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graphicFrame>
        <p:nvGraphicFramePr>
          <p:cNvPr id="184" name="Líneas 2D"/>
          <p:cNvGraphicFramePr/>
          <p:nvPr>
            <p:extLst>
              <p:ext uri="{D42A27DB-BD31-4B8C-83A1-F6EECF244321}">
                <p14:modId xmlns:p14="http://schemas.microsoft.com/office/powerpoint/2010/main" val="3852058796"/>
              </p:ext>
            </p:extLst>
          </p:nvPr>
        </p:nvGraphicFramePr>
        <p:xfrm>
          <a:off x="2362493" y="3867112"/>
          <a:ext cx="8440270" cy="6595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5" name="Barras 2D"/>
          <p:cNvGraphicFramePr/>
          <p:nvPr/>
        </p:nvGraphicFramePr>
        <p:xfrm>
          <a:off x="13643914" y="3711705"/>
          <a:ext cx="9113963" cy="68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337" y="661388"/>
            <a:ext cx="7053654" cy="122586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7655E3F0BA2904F86971D6BB8319A93" ma:contentTypeVersion="1" ma:contentTypeDescription="Crear nuevo documento." ma:contentTypeScope="" ma:versionID="ba89c729df5ea818075f5246e315c4b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0b5692cdd9210cd9a9ba291d4be57df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220E649-7CDB-4B3C-95B5-5DED381CFBA0}"/>
</file>

<file path=customXml/itemProps2.xml><?xml version="1.0" encoding="utf-8"?>
<ds:datastoreItem xmlns:ds="http://schemas.openxmlformats.org/officeDocument/2006/customXml" ds:itemID="{43C23F6B-BEE5-4E99-B16A-271E499CDC04}"/>
</file>

<file path=customXml/itemProps3.xml><?xml version="1.0" encoding="utf-8"?>
<ds:datastoreItem xmlns:ds="http://schemas.openxmlformats.org/officeDocument/2006/customXml" ds:itemID="{CCF17FD2-C0DE-48ED-9CFA-B93D6BAF7AE8}"/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27</Words>
  <Application>Microsoft Office PowerPoint</Application>
  <PresentationFormat>Personalizado</PresentationFormat>
  <Paragraphs>10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Helvetica Neue</vt:lpstr>
      <vt:lpstr>Helvetica Neue Medium</vt:lpstr>
      <vt:lpstr>Times Roman</vt:lpstr>
      <vt:lpstr>21_BasicWhite</vt:lpstr>
      <vt:lpstr>Presentación de PowerPoint</vt:lpstr>
      <vt:lpstr>Presentación de PowerPoint</vt:lpstr>
      <vt:lpstr>Título de presentación</vt:lpstr>
      <vt:lpstr>Título de presentación</vt:lpstr>
      <vt:lpstr>Título de presentación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raquel manrique</cp:lastModifiedBy>
  <cp:revision>14</cp:revision>
  <dcterms:modified xsi:type="dcterms:W3CDTF">2024-02-27T22:00:27Z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0x01010077655E3F0BA2904F86971D6BB8319A93</vt:lpwstr>
  </property>
</Properties>
</file>